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9" r:id="rId8"/>
    <p:sldId id="272" r:id="rId9"/>
    <p:sldId id="270" r:id="rId10"/>
    <p:sldId id="273" r:id="rId11"/>
    <p:sldId id="264" r:id="rId12"/>
    <p:sldId id="265" r:id="rId13"/>
    <p:sldId id="266" r:id="rId14"/>
    <p:sldId id="267" r:id="rId15"/>
    <p:sldId id="262" r:id="rId16"/>
    <p:sldId id="268" r:id="rId17"/>
    <p:sldId id="271" r:id="rId18"/>
    <p:sldId id="274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8.01.2019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4624"/>
            <a:ext cx="949785" cy="94978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87968"/>
            <a:ext cx="2070630" cy="20149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Ufk5AC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Ufk5A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KÖY ÇOCUKLARINA SAHİP ÇIKIYORUZ PROJESİ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DENİZ TERZİ</a:t>
            </a:r>
          </a:p>
          <a:p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Proje Koordinatörü</a:t>
            </a:r>
          </a:p>
          <a:p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Tokat İl Milli Eğitim Müdürlüğü Ar-Ge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4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ÖZETLE;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5184576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Sınıfında arkadaşlarına göre başarılı ama maddi açıdan yetersiz çocuklara maddi destekler, </a:t>
            </a:r>
            <a:r>
              <a:rPr lang="tr-TR" dirty="0" err="1" smtClean="0"/>
              <a:t>sosyo</a:t>
            </a:r>
            <a:r>
              <a:rPr lang="tr-TR" dirty="0" smtClean="0"/>
              <a:t>-kültürel geziler ve faaliyetler (sinema, </a:t>
            </a:r>
            <a:r>
              <a:rPr lang="tr-TR" dirty="0" err="1" smtClean="0"/>
              <a:t>avm</a:t>
            </a:r>
            <a:r>
              <a:rPr lang="tr-TR" dirty="0" smtClean="0"/>
              <a:t> gezisi, Tokat-</a:t>
            </a:r>
            <a:r>
              <a:rPr lang="tr-TR" dirty="0"/>
              <a:t>A</a:t>
            </a:r>
            <a:r>
              <a:rPr lang="tr-TR" dirty="0" smtClean="0"/>
              <a:t>masya-İstanbul </a:t>
            </a:r>
            <a:r>
              <a:rPr lang="tr-TR" dirty="0" err="1" smtClean="0"/>
              <a:t>vb</a:t>
            </a:r>
            <a:r>
              <a:rPr lang="tr-TR" dirty="0" smtClean="0"/>
              <a:t> geziler), öğrencilere hayallerinde olan bir takım küçük hediyeler(</a:t>
            </a:r>
            <a:r>
              <a:rPr lang="tr-TR" dirty="0" err="1" smtClean="0"/>
              <a:t>örn</a:t>
            </a:r>
            <a:r>
              <a:rPr lang="tr-TR" dirty="0" smtClean="0"/>
              <a:t>: saat, çalışma masası, kitap setleri, </a:t>
            </a:r>
            <a:r>
              <a:rPr lang="tr-TR" dirty="0" err="1" smtClean="0"/>
              <a:t>kırtasiye,oyuncak</a:t>
            </a:r>
            <a:r>
              <a:rPr lang="tr-TR" dirty="0" smtClean="0"/>
              <a:t>, tuttuğu takımın forması </a:t>
            </a:r>
            <a:r>
              <a:rPr lang="tr-TR" dirty="0" err="1" smtClean="0"/>
              <a:t>vb</a:t>
            </a:r>
            <a:r>
              <a:rPr lang="tr-TR" dirty="0" smtClean="0"/>
              <a:t>) alınması</a:t>
            </a:r>
          </a:p>
          <a:p>
            <a:r>
              <a:rPr lang="tr-TR" dirty="0" smtClean="0"/>
              <a:t>Bu amaçla ihtiyaç formunun 9 Ocak Çarşamba Vali Bey’in masasında olması gerekiyor.</a:t>
            </a:r>
          </a:p>
          <a:p>
            <a:r>
              <a:rPr lang="tr-TR" dirty="0" smtClean="0"/>
              <a:t>Sayı sınırlaması yoktur. Ortaokul öğrencileri de yazılabilir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0660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ÖĞRETMEN CEVHERLE BULUŞUYOR PROJESİ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DENİZ TERZİ</a:t>
            </a:r>
          </a:p>
          <a:p>
            <a:pPr lvl="0"/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</a:rPr>
              <a:t>Proje Koordinatörü</a:t>
            </a:r>
          </a:p>
          <a:p>
            <a:pPr lvl="0"/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</a:rPr>
              <a:t>Tokat İl Milli Eğitim Müdürlüğü Ar-Ge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057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60648"/>
            <a:ext cx="4392488" cy="621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44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AMAÇ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Projemizin amacı; köylerden başlayarak ilçe, belde, merkez okullarımızda üstün yetenekli- üstün zekalı olan ve gelecek </a:t>
            </a:r>
            <a:r>
              <a:rPr lang="tr-TR" dirty="0" smtClean="0"/>
              <a:t>vaat </a:t>
            </a:r>
            <a:r>
              <a:rPr lang="tr-TR" dirty="0"/>
              <a:t>eden öğrencilerimizin </a:t>
            </a:r>
            <a:r>
              <a:rPr lang="tr-TR" dirty="0" err="1"/>
              <a:t>BİLSEM'e</a:t>
            </a:r>
            <a:r>
              <a:rPr lang="tr-TR" dirty="0"/>
              <a:t>, </a:t>
            </a:r>
            <a:r>
              <a:rPr lang="tr-TR" dirty="0" err="1"/>
              <a:t>STEM'e</a:t>
            </a:r>
            <a:r>
              <a:rPr lang="tr-TR" dirty="0"/>
              <a:t> ve gelişimleri için gerekli olan imkanlara ulaşamamaları konusundaki engellerini tespit etmek ve bu engelleri ortadan kaldıracak çözüm önerilerini sunarak hayata geçirmek.</a:t>
            </a:r>
          </a:p>
        </p:txBody>
      </p:sp>
    </p:spTree>
    <p:extLst>
      <p:ext uri="{BB962C8B-B14F-4D97-AF65-F5344CB8AC3E}">
        <p14:creationId xmlns:p14="http://schemas.microsoft.com/office/powerpoint/2010/main" val="22663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UYGULAMALAR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Öğrencilerin tespiti,</a:t>
            </a:r>
          </a:p>
          <a:p>
            <a:r>
              <a:rPr lang="tr-TR" dirty="0" smtClean="0"/>
              <a:t>Öğrenci problemlerinin belirlenmesi (aile eğitimsizliği, maddi yetersizlikler </a:t>
            </a:r>
            <a:r>
              <a:rPr lang="tr-TR" dirty="0" err="1" smtClean="0"/>
              <a:t>vb</a:t>
            </a:r>
            <a:r>
              <a:rPr lang="tr-TR" dirty="0" smtClean="0"/>
              <a:t>)</a:t>
            </a:r>
          </a:p>
          <a:p>
            <a:r>
              <a:rPr lang="tr-TR" dirty="0" smtClean="0"/>
              <a:t>Öğretmen eğitimi</a:t>
            </a:r>
          </a:p>
          <a:p>
            <a:r>
              <a:rPr lang="tr-TR" dirty="0" smtClean="0"/>
              <a:t>Aile eğitimi</a:t>
            </a:r>
          </a:p>
          <a:p>
            <a:r>
              <a:rPr lang="tr-TR" dirty="0" smtClean="0"/>
              <a:t>Burs programı</a:t>
            </a:r>
          </a:p>
          <a:p>
            <a:r>
              <a:rPr lang="tr-TR" dirty="0" smtClean="0"/>
              <a:t>Akademik başarı izleme</a:t>
            </a:r>
          </a:p>
          <a:p>
            <a:r>
              <a:rPr lang="tr-TR" dirty="0" smtClean="0"/>
              <a:t>Öğrenciyi DYK, BİLSEM, STEM imkanlarına ulaştırma</a:t>
            </a:r>
          </a:p>
          <a:p>
            <a:r>
              <a:rPr lang="tr-TR" dirty="0" smtClean="0"/>
              <a:t>Yapılandırılmış gezi faaliyetleri</a:t>
            </a:r>
          </a:p>
          <a:p>
            <a:r>
              <a:rPr lang="tr-TR" dirty="0" smtClean="0"/>
              <a:t>Destek Eğitim Odası açılması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774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/>
              <a:t>OKUL İDARECİ VE </a:t>
            </a:r>
            <a:br>
              <a:rPr lang="tr-TR" sz="3200" b="1" dirty="0" smtClean="0"/>
            </a:br>
            <a:r>
              <a:rPr lang="tr-TR" sz="3200" b="1" dirty="0" smtClean="0"/>
              <a:t>SINIF ÖĞRETMENLERİNDEN BEKLENTİLER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Projenin başlangıç aşamalarında öğrenci başarı durumunun (yetenek veya zeka) tespiti önemlidir. Bu konuda iş birliğine açık olunmalıdır.</a:t>
            </a:r>
          </a:p>
          <a:p>
            <a:pPr algn="just"/>
            <a:r>
              <a:rPr lang="tr-TR" dirty="0" smtClean="0"/>
              <a:t>Projenin başlangıç aşamasında öğrenciler için uygulanacak anket ve formlar düzenli bir şekilde uygulanmalıdır.</a:t>
            </a:r>
          </a:p>
          <a:p>
            <a:pPr algn="just"/>
            <a:r>
              <a:rPr lang="tr-TR" dirty="0" smtClean="0"/>
              <a:t>Proje sürecinde planlanan gezi ve sosyal etkinliklerin velilere duyurulmasında, izin belgelerinin alınıp birime ulaştırılmasında iş birliği yapılmalıdır.</a:t>
            </a:r>
          </a:p>
          <a:p>
            <a:pPr algn="just"/>
            <a:r>
              <a:rPr lang="tr-TR" dirty="0" smtClean="0"/>
              <a:t>Projenin okulda yapılan uygulamalarında proje tanıtımında kullanılacak fotoğraf ve videoları çekilmesi ve proje koordinatörüne iletilmesi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72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/>
              <a:t>OKUL İDARECİ VE </a:t>
            </a:r>
            <a:br>
              <a:rPr lang="tr-TR" sz="3200" b="1" dirty="0" smtClean="0"/>
            </a:br>
            <a:r>
              <a:rPr lang="tr-TR" sz="3200" b="1" dirty="0" smtClean="0"/>
              <a:t>SINIF ÖĞRETMENLERİNDEN BEKLENTİLER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Projenin uygulanabilmesi için iletişim kanallarının sürekli açık tutulması önem arz etmektedir. Bu sebeple idareci ve sınıf öğretmeninin güncel iletişim bilgileri (cep telefonu, mail </a:t>
            </a:r>
            <a:r>
              <a:rPr lang="tr-TR" dirty="0" err="1" smtClean="0"/>
              <a:t>vb</a:t>
            </a:r>
            <a:r>
              <a:rPr lang="tr-TR" dirty="0" smtClean="0"/>
              <a:t>) proje koordinatöründe mutlaka bulunmalıdır.</a:t>
            </a:r>
          </a:p>
          <a:p>
            <a:pPr algn="just"/>
            <a:r>
              <a:rPr lang="tr-TR" dirty="0" smtClean="0"/>
              <a:t>Belirlenen öğrenci yada öğrencilerin takibi proje için önemlidir. Öğrencinin ilgi ve ihtiyaçları süreçte değişebilir. Bu değişim gerçekleştiğinde proje koordinatörü ile iletişime geçilmelidir.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80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OKULLARIMIZ İÇİN EYLEM PLANI</a:t>
            </a:r>
            <a:endParaRPr lang="tr-TR" sz="3600" b="1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577076"/>
              </p:ext>
            </p:extLst>
          </p:nvPr>
        </p:nvGraphicFramePr>
        <p:xfrm>
          <a:off x="611560" y="126876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5400600"/>
                <a:gridCol w="209857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F.</a:t>
                      </a:r>
                      <a:r>
                        <a:rPr lang="tr-TR" baseline="0" dirty="0" smtClean="0"/>
                        <a:t> 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Faaliyet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Zaman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Projeye dahil olacak idareci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bilgilerinin toplanması</a:t>
                      </a:r>
                    </a:p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https://goo.gl/Ufk5AC</a:t>
                      </a:r>
                      <a:endParaRPr lang="tr-T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 Ocak 2019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Üstün </a:t>
                      </a:r>
                      <a:r>
                        <a:rPr lang="tr-TR" baseline="0" dirty="0" smtClean="0"/>
                        <a:t>zekalı-yetenekli olduğu düşünülen öğrencilerin tespiti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9-18</a:t>
                      </a:r>
                      <a:r>
                        <a:rPr lang="tr-TR" baseline="0" dirty="0" smtClean="0"/>
                        <a:t> Ocak 2019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Tespit edilen öğrencilere yönelik Gözlem Formunun </a:t>
                      </a:r>
                      <a:r>
                        <a:rPr lang="tr-TR" dirty="0" smtClean="0"/>
                        <a:t>doldurulması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2.Dönem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BİLSEM</a:t>
                      </a:r>
                      <a:r>
                        <a:rPr lang="tr-TR" baseline="0" dirty="0" smtClean="0"/>
                        <a:t> faaliyetlerine katılacak öğrenci planlamalarının yapılması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2.dönem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467544" y="5373216"/>
            <a:ext cx="8409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Köy Çocuklarına Sahip Çıkıyoruz Projesindeki Öğrenciler Bu Projeye de Kaynak Olabilir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222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ÖZETLE;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Parlak zekalı ve geliştirilecek yeteneği( </a:t>
            </a:r>
            <a:r>
              <a:rPr lang="tr-TR" dirty="0" err="1" smtClean="0"/>
              <a:t>resim,müzik,spor</a:t>
            </a:r>
            <a:r>
              <a:rPr lang="tr-TR" dirty="0" smtClean="0"/>
              <a:t>) olduğu düşünülen öğrencilerin tespiti taranması ve gelişimine yönelik faaliyetlerin planlanması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490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48680"/>
            <a:ext cx="4032450" cy="6092466"/>
          </a:xfrm>
        </p:spPr>
      </p:pic>
    </p:spTree>
    <p:extLst>
      <p:ext uri="{BB962C8B-B14F-4D97-AF65-F5344CB8AC3E}">
        <p14:creationId xmlns:p14="http://schemas.microsoft.com/office/powerpoint/2010/main" val="55196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AMAÇ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İlimizin </a:t>
            </a:r>
            <a:r>
              <a:rPr lang="tr-TR" dirty="0"/>
              <a:t>tüm köylerinde ilgi, yetenek, zeka ve çeşitli yeterlilikler bakımından diğer öğrencilerden iyi durumda olan parlak zekalı ancak imkana ulaşma konusunda bir takım engellerle karşılaşmış öğrencilere </a:t>
            </a:r>
            <a:r>
              <a:rPr lang="tr-TR" dirty="0" smtClean="0"/>
              <a:t>ulaşmak,</a:t>
            </a:r>
          </a:p>
          <a:p>
            <a:pPr algn="just"/>
            <a:r>
              <a:rPr lang="tr-TR" dirty="0" smtClean="0"/>
              <a:t>İlçe </a:t>
            </a:r>
            <a:r>
              <a:rPr lang="tr-TR" dirty="0"/>
              <a:t>bazında ve sınıf bazında belirleyerek ihtiyaç analizi yapmak</a:t>
            </a:r>
            <a:r>
              <a:rPr lang="tr-TR" dirty="0" smtClean="0"/>
              <a:t>,</a:t>
            </a:r>
          </a:p>
          <a:p>
            <a:pPr algn="just"/>
            <a:r>
              <a:rPr lang="tr-TR" dirty="0"/>
              <a:t>S</a:t>
            </a:r>
            <a:r>
              <a:rPr lang="tr-TR" dirty="0" smtClean="0"/>
              <a:t>osyal</a:t>
            </a:r>
            <a:r>
              <a:rPr lang="tr-TR" dirty="0"/>
              <a:t>, kültürel gelişimlerine katkı sağlamak; sosyal devlet anlayışına uygun olarak devletin sıcak elini üzerlerinde hissetmelerini ve yalnız olmadıklarını bilmelerini </a:t>
            </a:r>
            <a:r>
              <a:rPr lang="tr-TR" dirty="0" smtClean="0"/>
              <a:t>sağlamak.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651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KAPSAM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Proje özellikle ilimiz köylerinde ve kırsal yerleşmelerinde yaşayan, maddi durum açısından oldukça dezavantajlı olan, üstün yetenekli-üstün zekalı 1-4. Sınıf İlkokul çocuklarına yönelik olarak uygulanacaktır</a:t>
            </a:r>
            <a:r>
              <a:rPr lang="tr-TR" dirty="0" smtClean="0"/>
              <a:t>.</a:t>
            </a:r>
            <a:endParaRPr lang="tr-TR" dirty="0"/>
          </a:p>
          <a:p>
            <a:pPr algn="just"/>
            <a:r>
              <a:rPr lang="tr-TR" dirty="0" smtClean="0"/>
              <a:t>Okulunuzda ortaokulda okuyan ve aynı durumda olduğunu düşündüğünüz öğrenci varsa bunu da belirtebilirsiniz.</a:t>
            </a:r>
          </a:p>
          <a:p>
            <a:pPr algn="just"/>
            <a:r>
              <a:rPr lang="tr-TR" dirty="0" smtClean="0"/>
              <a:t>Sayının çok olması durumunda öncelik ilkokulu öğrencileri olacaktır.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53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UYGULAMALAR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tr-TR" sz="2600" dirty="0"/>
              <a:t>burs programı başlatmak, </a:t>
            </a:r>
            <a:endParaRPr lang="tr-TR" sz="2600" dirty="0" smtClean="0"/>
          </a:p>
          <a:p>
            <a:r>
              <a:rPr lang="tr-TR" sz="2600" dirty="0" smtClean="0"/>
              <a:t>kıyafet </a:t>
            </a:r>
            <a:r>
              <a:rPr lang="tr-TR" sz="2600" dirty="0"/>
              <a:t>yardımı, </a:t>
            </a:r>
            <a:endParaRPr lang="tr-TR" sz="2600" dirty="0" smtClean="0"/>
          </a:p>
          <a:p>
            <a:r>
              <a:rPr lang="tr-TR" sz="2600" dirty="0" smtClean="0"/>
              <a:t>kitap </a:t>
            </a:r>
            <a:r>
              <a:rPr lang="tr-TR" sz="2600" dirty="0"/>
              <a:t>yardımı yapmak, </a:t>
            </a:r>
            <a:r>
              <a:rPr lang="tr-TR" sz="2600" dirty="0" smtClean="0"/>
              <a:t>kitap okuma kültürü oluşturmak</a:t>
            </a:r>
          </a:p>
          <a:p>
            <a:r>
              <a:rPr lang="tr-TR" sz="2600" dirty="0" smtClean="0"/>
              <a:t>özel </a:t>
            </a:r>
            <a:r>
              <a:rPr lang="tr-TR" sz="2600" dirty="0"/>
              <a:t>ihtimam </a:t>
            </a:r>
            <a:r>
              <a:rPr lang="tr-TR" sz="2600" dirty="0" smtClean="0"/>
              <a:t>göstermek;</a:t>
            </a:r>
          </a:p>
          <a:p>
            <a:r>
              <a:rPr lang="tr-TR" sz="2600" dirty="0"/>
              <a:t>konserlere, </a:t>
            </a:r>
            <a:endParaRPr lang="tr-TR" sz="2600" dirty="0" smtClean="0"/>
          </a:p>
          <a:p>
            <a:r>
              <a:rPr lang="tr-TR" sz="2600" dirty="0" smtClean="0"/>
              <a:t>müze </a:t>
            </a:r>
            <a:r>
              <a:rPr lang="tr-TR" sz="2600" dirty="0"/>
              <a:t>ziyaretlerine, </a:t>
            </a:r>
            <a:endParaRPr lang="tr-TR" sz="2600" dirty="0" smtClean="0"/>
          </a:p>
          <a:p>
            <a:r>
              <a:rPr lang="tr-TR" sz="2600" dirty="0" smtClean="0"/>
              <a:t>bilim </a:t>
            </a:r>
            <a:r>
              <a:rPr lang="tr-TR" sz="2600" dirty="0"/>
              <a:t>merkezi gezilerine, </a:t>
            </a:r>
            <a:endParaRPr lang="tr-TR" sz="2600" dirty="0" smtClean="0"/>
          </a:p>
          <a:p>
            <a:r>
              <a:rPr lang="tr-TR" sz="2600" dirty="0" smtClean="0"/>
              <a:t>Tokat’ın </a:t>
            </a:r>
            <a:r>
              <a:rPr lang="tr-TR" sz="2600" dirty="0"/>
              <a:t>tarihi bölgelerine </a:t>
            </a:r>
            <a:r>
              <a:rPr lang="tr-TR" sz="2600" dirty="0" smtClean="0"/>
              <a:t>gezilerine götürmek,</a:t>
            </a:r>
          </a:p>
          <a:p>
            <a:r>
              <a:rPr lang="tr-TR" sz="2600" dirty="0" smtClean="0"/>
              <a:t>Akıl-Zeka oyunları öğretmek, şartlar uygun olursa </a:t>
            </a:r>
            <a:r>
              <a:rPr lang="tr-TR" sz="2600" dirty="0" smtClean="0"/>
              <a:t>(Valilikten ödenek çıkarsa) okulunda </a:t>
            </a:r>
            <a:r>
              <a:rPr lang="tr-TR" sz="2600" dirty="0" smtClean="0"/>
              <a:t>atölye kurmak,</a:t>
            </a:r>
          </a:p>
        </p:txBody>
      </p:sp>
    </p:spTree>
    <p:extLst>
      <p:ext uri="{BB962C8B-B14F-4D97-AF65-F5344CB8AC3E}">
        <p14:creationId xmlns:p14="http://schemas.microsoft.com/office/powerpoint/2010/main" val="657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/>
              <a:t>OKUL İDARECİ VE </a:t>
            </a:r>
            <a:br>
              <a:rPr lang="tr-TR" sz="3200" b="1" dirty="0" smtClean="0"/>
            </a:br>
            <a:r>
              <a:rPr lang="tr-TR" sz="3200" b="1" dirty="0" smtClean="0"/>
              <a:t>SINIF ÖĞRETMENLERİNDEN BEKLENTİLER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Projenin uygulanabilmesi için </a:t>
            </a:r>
            <a:r>
              <a:rPr lang="tr-TR" u="sng" dirty="0" smtClean="0"/>
              <a:t>iletişim kanallarının </a:t>
            </a:r>
            <a:r>
              <a:rPr lang="tr-TR" dirty="0" smtClean="0"/>
              <a:t>sürekli </a:t>
            </a:r>
            <a:r>
              <a:rPr lang="tr-TR" u="sng" dirty="0" smtClean="0"/>
              <a:t>açık tutulması </a:t>
            </a:r>
            <a:r>
              <a:rPr lang="tr-TR" dirty="0" smtClean="0"/>
              <a:t>önem arz etmektedir. Bu sebeple idareci ve sınıf öğretmeninin </a:t>
            </a:r>
            <a:r>
              <a:rPr lang="tr-TR" u="sng" dirty="0" smtClean="0"/>
              <a:t>güncel iletişim bilgileri</a:t>
            </a:r>
            <a:r>
              <a:rPr lang="tr-TR" dirty="0" smtClean="0"/>
              <a:t> (cep telefonu, mail </a:t>
            </a:r>
            <a:r>
              <a:rPr lang="tr-TR" dirty="0" err="1" smtClean="0"/>
              <a:t>vb</a:t>
            </a:r>
            <a:r>
              <a:rPr lang="tr-TR" dirty="0" smtClean="0"/>
              <a:t>) proje koordinatöründe mutlaka bulunmalıdır.</a:t>
            </a:r>
          </a:p>
          <a:p>
            <a:pPr algn="just"/>
            <a:r>
              <a:rPr lang="tr-TR" dirty="0" smtClean="0"/>
              <a:t>Belirlenen öğrenci yada öğrencilerin takibi proje için önemlidir. Öğrencinin </a:t>
            </a:r>
            <a:r>
              <a:rPr lang="tr-TR" u="sng" dirty="0" smtClean="0"/>
              <a:t>ilgi ve ihtiyaçları süreçte değişebilir</a:t>
            </a:r>
            <a:r>
              <a:rPr lang="tr-TR" dirty="0" smtClean="0"/>
              <a:t>. Bu değişim gerçekleştiğinde proje koordinatörü ile iletişime geçilmelidir.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55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/>
              <a:t>OKUL İDARECİ VE </a:t>
            </a:r>
            <a:br>
              <a:rPr lang="tr-TR" sz="3200" b="1" dirty="0" smtClean="0"/>
            </a:br>
            <a:r>
              <a:rPr lang="tr-TR" sz="3200" b="1" dirty="0" smtClean="0"/>
              <a:t>SINIF ÖĞRETMENLERİNDEN BEKLENTİLER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Projenin başlangıç aşamalarında öğrenci başarı durumunun (yetenek veya zeka) tespiti önemlidir. Bu konuda iş birliğine açık olunmalıdır.</a:t>
            </a:r>
          </a:p>
          <a:p>
            <a:pPr algn="just"/>
            <a:r>
              <a:rPr lang="tr-TR" dirty="0" smtClean="0"/>
              <a:t>Projenin başlangıç aşamasında öğrenciler için uygulanacak </a:t>
            </a:r>
            <a:r>
              <a:rPr lang="tr-TR" u="sng" dirty="0" smtClean="0"/>
              <a:t>anket ve formlar </a:t>
            </a:r>
            <a:r>
              <a:rPr lang="tr-TR" dirty="0" smtClean="0"/>
              <a:t>düzenli bir şekilde uygulanmalıdır.</a:t>
            </a:r>
          </a:p>
          <a:p>
            <a:pPr algn="just"/>
            <a:r>
              <a:rPr lang="tr-TR" dirty="0" smtClean="0"/>
              <a:t>Proje sürecinde planlanan gezi ve sosyal etkinliklerin velilere duyurulmasında, </a:t>
            </a:r>
            <a:r>
              <a:rPr lang="tr-TR" u="sng" dirty="0" smtClean="0"/>
              <a:t>izin belgelerinin </a:t>
            </a:r>
            <a:r>
              <a:rPr lang="tr-TR" dirty="0" smtClean="0"/>
              <a:t>alınıp birime ulaştırılmasında iş birliği yapılmalıdır.</a:t>
            </a:r>
          </a:p>
          <a:p>
            <a:pPr algn="just"/>
            <a:r>
              <a:rPr lang="tr-TR" dirty="0" smtClean="0"/>
              <a:t>Projenin okulda yapılan uygulamalarında proje tanıtımında kullanılacak fotoğraf ve videoları çekilmesi ve proje koordinatörüne iletilmesi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650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0648"/>
            <a:ext cx="6516216" cy="6194103"/>
          </a:xfrm>
        </p:spPr>
      </p:pic>
      <p:sp>
        <p:nvSpPr>
          <p:cNvPr id="5" name="Metin kutusu 4"/>
          <p:cNvSpPr txBox="1"/>
          <p:nvPr/>
        </p:nvSpPr>
        <p:spPr>
          <a:xfrm>
            <a:off x="4499992" y="5373216"/>
            <a:ext cx="2972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/>
              <a:t>Vali Bey’in son Toplantıda </a:t>
            </a:r>
          </a:p>
          <a:p>
            <a:r>
              <a:rPr lang="tr-TR" sz="2000" b="1" dirty="0" smtClean="0"/>
              <a:t>Projemizle İlgili Görüşü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142687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OKULLARIMIZ İÇİN EYLEM PLANI</a:t>
            </a:r>
            <a:endParaRPr lang="tr-TR" sz="36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806142"/>
              </p:ext>
            </p:extLst>
          </p:nvPr>
        </p:nvGraphicFramePr>
        <p:xfrm>
          <a:off x="467544" y="1844824"/>
          <a:ext cx="8229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5400600"/>
                <a:gridCol w="2098576"/>
              </a:tblGrid>
              <a:tr h="0">
                <a:tc>
                  <a:txBody>
                    <a:bodyPr/>
                    <a:lstStyle/>
                    <a:p>
                      <a:r>
                        <a:rPr lang="tr-TR" dirty="0" smtClean="0"/>
                        <a:t>F.</a:t>
                      </a:r>
                      <a:r>
                        <a:rPr lang="tr-TR" baseline="0" dirty="0" smtClean="0"/>
                        <a:t> 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Faaliyet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Zaman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Projeye dahil olacak idareci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bilgilerinin toplanması</a:t>
                      </a:r>
                    </a:p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https://goo.gl/Ufk5AC</a:t>
                      </a:r>
                      <a:endParaRPr lang="tr-T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8 Ocak 2019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Tespit edilen öğrencilere yönelik </a:t>
                      </a:r>
                      <a:r>
                        <a:rPr lang="tr-TR" dirty="0" smtClean="0"/>
                        <a:t>İhtiyaç</a:t>
                      </a:r>
                      <a:r>
                        <a:rPr lang="tr-TR" baseline="0" dirty="0" smtClean="0"/>
                        <a:t> formunun </a:t>
                      </a:r>
                      <a:r>
                        <a:rPr lang="tr-TR" dirty="0" smtClean="0"/>
                        <a:t>doldurulması, öğrenci bilgilerinin </a:t>
                      </a:r>
                      <a:r>
                        <a:rPr lang="tr-TR" dirty="0" smtClean="0"/>
                        <a:t>toplanması</a:t>
                      </a:r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9</a:t>
                      </a:r>
                      <a:r>
                        <a:rPr lang="tr-TR" baseline="0" dirty="0" smtClean="0"/>
                        <a:t> Ocak 2019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97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746</Words>
  <Application>Microsoft Office PowerPoint</Application>
  <PresentationFormat>Ekran Gösterisi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KÖY ÇOCUKLARINA SAHİP ÇIKIYORUZ PROJESİ</vt:lpstr>
      <vt:lpstr>PowerPoint Sunusu</vt:lpstr>
      <vt:lpstr>AMAÇ</vt:lpstr>
      <vt:lpstr>KAPSAM</vt:lpstr>
      <vt:lpstr>UYGULAMALAR</vt:lpstr>
      <vt:lpstr>OKUL İDARECİ VE  SINIF ÖĞRETMENLERİNDEN BEKLENTİLER</vt:lpstr>
      <vt:lpstr>OKUL İDARECİ VE  SINIF ÖĞRETMENLERİNDEN BEKLENTİLER</vt:lpstr>
      <vt:lpstr>PowerPoint Sunusu</vt:lpstr>
      <vt:lpstr>OKULLARIMIZ İÇİN EYLEM PLANI</vt:lpstr>
      <vt:lpstr>ÖZETLE;</vt:lpstr>
      <vt:lpstr>ÖĞRETMEN CEVHERLE BULUŞUYOR PROJESİ</vt:lpstr>
      <vt:lpstr>PowerPoint Sunusu</vt:lpstr>
      <vt:lpstr>AMAÇ</vt:lpstr>
      <vt:lpstr>UYGULAMALAR</vt:lpstr>
      <vt:lpstr>OKUL İDARECİ VE  SINIF ÖĞRETMENLERİNDEN BEKLENTİLER</vt:lpstr>
      <vt:lpstr>OKUL İDARECİ VE  SINIF ÖĞRETMENLERİNDEN BEKLENTİLER</vt:lpstr>
      <vt:lpstr>OKULLARIMIZ İÇİN EYLEM PLANI</vt:lpstr>
      <vt:lpstr>ÖZETLE;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KÖY ÇOCUKLARINA SAHİP ÇIKIYORUZ PROJESİ</dc:title>
  <dc:creator>buro</dc:creator>
  <cp:lastModifiedBy>CASPER</cp:lastModifiedBy>
  <cp:revision>22</cp:revision>
  <dcterms:created xsi:type="dcterms:W3CDTF">2018-12-20T07:34:18Z</dcterms:created>
  <dcterms:modified xsi:type="dcterms:W3CDTF">2019-01-08T06:11:10Z</dcterms:modified>
</cp:coreProperties>
</file>